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3.tif"/><Relationship Id="rId4" Type="http://schemas.openxmlformats.org/officeDocument/2006/relationships/image" Target="../media/image4.tif"/><Relationship Id="rId5" Type="http://schemas.openxmlformats.org/officeDocument/2006/relationships/image" Target="../media/image5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1" name="0-Title.png" descr="0-Tit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5" name="1.png" descr="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8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9" name="2.png" descr="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2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3" name="3.png" descr="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7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7604" t="16491" r="52642" b="22491"/>
          <a:stretch>
            <a:fillRect/>
          </a:stretch>
        </p:blipFill>
        <p:spPr>
          <a:xfrm>
            <a:off x="3174474" y="1851640"/>
            <a:ext cx="8477708" cy="693488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  <p:pic>
        <p:nvPicPr>
          <p:cNvPr id="139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2315" t="25054" r="59312" b="23658"/>
          <a:stretch>
            <a:fillRect/>
          </a:stretch>
        </p:blipFill>
        <p:spPr>
          <a:xfrm>
            <a:off x="12590621" y="4247251"/>
            <a:ext cx="8067557" cy="7772016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2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3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0" r="0" b="1220"/>
          <a:stretch>
            <a:fillRect/>
          </a:stretch>
        </p:blipFill>
        <p:spPr>
          <a:xfrm>
            <a:off x="2689754" y="2395669"/>
            <a:ext cx="18142234" cy="965575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  <p:pic>
        <p:nvPicPr>
          <p:cNvPr id="145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464" t="17138" r="53772" b="20147"/>
          <a:stretch>
            <a:fillRect/>
          </a:stretch>
        </p:blipFill>
        <p:spPr>
          <a:xfrm>
            <a:off x="14858190" y="987028"/>
            <a:ext cx="7982430" cy="596008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l="732" t="17846" r="55361" b="21912"/>
          <a:stretch>
            <a:fillRect/>
          </a:stretch>
        </p:blipFill>
        <p:spPr>
          <a:xfrm>
            <a:off x="1104900" y="4073128"/>
            <a:ext cx="7617024" cy="556961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0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